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D6EA6-BB2E-4496-9CCF-16AA198E5785}" type="datetimeFigureOut">
              <a:rPr lang="en-US"/>
              <a:pPr>
                <a:defRPr/>
              </a:pPr>
              <a:t>06-Jul-20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4D48EE-84C8-45F3-BC0D-1E5F1AE0E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2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39E4E2-2915-4F09-AE7A-0A2C1112E07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622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75BC-FC44-4BF9-8109-0EA93DD29E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2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86B4-CDF3-4697-A1F3-2293A26848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97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CEE8-31C2-4592-B120-5D45022DE3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4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9121-4B40-4D00-B548-CE22D5F5DD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84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5701-9680-4637-94A2-A110DB76D7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8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4E05-E7C0-452B-9F8A-E172D78958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8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88ECE-B288-4DF0-8892-DFCE7661ED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1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5232-4457-4FF5-BE6B-1580CD67EC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57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A8E3-A23B-4A9C-A1EC-5DD9E8EF39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22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2819-F065-49BB-92A3-3404654BD6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6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81F0-23B3-4BEE-9178-3795B3BF72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62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168A246-99AB-44FD-8B55-E0C6F489DA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media4.wma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f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7.jpeg"/><Relationship Id="rId11" Type="http://schemas.openxmlformats.org/officeDocument/2006/relationships/image" Target="../media/image4.pn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4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886325" y="5048250"/>
            <a:ext cx="4248150" cy="982663"/>
          </a:xfrm>
        </p:spPr>
        <p:txBody>
          <a:bodyPr/>
          <a:lstStyle/>
          <a:p>
            <a:pPr eaLnBrk="1" hangingPunct="1"/>
            <a:r>
              <a:rPr lang="es-UY" sz="3200" smtClean="0">
                <a:solidFill>
                  <a:srgbClr val="00B050"/>
                </a:solidFill>
              </a:rPr>
              <a:t>Prepared By</a:t>
            </a:r>
          </a:p>
          <a:p>
            <a:pPr eaLnBrk="1" hangingPunct="1"/>
            <a:r>
              <a:rPr lang="es-UY" sz="3200" smtClean="0">
                <a:solidFill>
                  <a:srgbClr val="00B050"/>
                </a:solidFill>
              </a:rPr>
              <a:t>Afia Zahin </a:t>
            </a:r>
            <a:endParaRPr lang="es-ES" sz="3200" smtClean="0">
              <a:solidFill>
                <a:srgbClr val="00B050"/>
              </a:solidFill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7596187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8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4663"/>
            <a:ext cx="7416800" cy="758825"/>
          </a:xfrm>
        </p:spPr>
        <p:txBody>
          <a:bodyPr/>
          <a:lstStyle/>
          <a:p>
            <a:pPr eaLnBrk="1" hangingPunct="1"/>
            <a:r>
              <a:rPr lang="es-UY" smtClean="0">
                <a:solidFill>
                  <a:srgbClr val="00B0F0"/>
                </a:solidFill>
              </a:rPr>
              <a:t>Adverbs</a:t>
            </a:r>
            <a:endParaRPr lang="es-ES" smtClean="0">
              <a:solidFill>
                <a:srgbClr val="00B0F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416800" cy="50688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An adverb is a word that adds meaning to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a verb, an adjective or another adverb.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It tells when, where or how.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The cat ran _________(when/ where/ how)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		today/here/ quickly.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		 I have to go ________ 				(when/where/how)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			now/there/ quickly.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37063"/>
            <a:ext cx="20161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7638"/>
            <a:ext cx="18002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7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416800" cy="941388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416800" cy="50688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A large number of adverbs are formed from adjectives by adding – </a:t>
            </a:r>
            <a:r>
              <a:rPr lang="en-US" i="1" dirty="0" err="1" smtClean="0">
                <a:solidFill>
                  <a:srgbClr val="00B050"/>
                </a:solidFill>
              </a:rPr>
              <a:t>ly</a:t>
            </a:r>
            <a:r>
              <a:rPr lang="en-US" dirty="0" smtClean="0">
                <a:solidFill>
                  <a:srgbClr val="00B050"/>
                </a:solidFill>
              </a:rPr>
              <a:t>. Most of the “how” words end in – </a:t>
            </a:r>
            <a:r>
              <a:rPr lang="en-US" i="1" dirty="0" err="1" smtClean="0">
                <a:solidFill>
                  <a:srgbClr val="00B050"/>
                </a:solidFill>
              </a:rPr>
              <a:t>ly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Example: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quickly, beautifully, quietly, slowly, really, heavily, angrily, neatly greedily, eagerly</a:t>
            </a:r>
          </a:p>
          <a:p>
            <a:pPr eaLnBrk="1" hangingPunct="1">
              <a:defRPr/>
            </a:pP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512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3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416800" cy="941388"/>
          </a:xfrm>
        </p:spPr>
        <p:txBody>
          <a:bodyPr/>
          <a:lstStyle/>
          <a:p>
            <a:pPr eaLnBrk="1" hangingPunct="1"/>
            <a:r>
              <a:rPr lang="es-UY" smtClean="0">
                <a:solidFill>
                  <a:schemeClr val="bg1"/>
                </a:solidFill>
              </a:rPr>
              <a:t>Adverbs with - </a:t>
            </a:r>
            <a:r>
              <a:rPr lang="es-UY" i="1" smtClean="0">
                <a:solidFill>
                  <a:schemeClr val="bg1"/>
                </a:solidFill>
              </a:rPr>
              <a:t>ly</a:t>
            </a:r>
            <a:endParaRPr lang="es-ES" i="1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35100"/>
            <a:ext cx="7416800" cy="50688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>
              <a:solidFill>
                <a:srgbClr val="00B0F0"/>
              </a:solidFill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2" y="1458913"/>
            <a:ext cx="1407947" cy="126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19250"/>
            <a:ext cx="1079500" cy="124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81313"/>
            <a:ext cx="10795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19388"/>
            <a:ext cx="1407947" cy="124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968750"/>
            <a:ext cx="10731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3960813"/>
            <a:ext cx="1438276" cy="1436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7" y="5307565"/>
            <a:ext cx="1504950" cy="148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05438"/>
            <a:ext cx="1223962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2689225" y="2405063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B0F0"/>
                </a:solidFill>
              </a:rPr>
              <a:t>eagerly</a:t>
            </a:r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2689225" y="3468688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B0F0"/>
                </a:solidFill>
              </a:rPr>
              <a:t>greedily</a:t>
            </a:r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2803525" y="4789488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B0F0"/>
                </a:solidFill>
              </a:rPr>
              <a:t>cleanly</a:t>
            </a:r>
          </a:p>
        </p:txBody>
      </p: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2841625" y="6037263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B0F0"/>
                </a:solidFill>
              </a:rPr>
              <a:t>happily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84477" y="2317867"/>
            <a:ext cx="209470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Unwillingly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27040" y="3437966"/>
            <a:ext cx="15536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generously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47991" y="4738305"/>
            <a:ext cx="13676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uncleanly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0918" y="6048804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angrily </a:t>
            </a:r>
          </a:p>
        </p:txBody>
      </p:sp>
      <p:pic>
        <p:nvPicPr>
          <p:cNvPr id="616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1" grpId="0" build="p"/>
      <p:bldP spid="7180" grpId="0"/>
      <p:bldP spid="7181" grpId="0"/>
      <p:bldP spid="7182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0825" y="115888"/>
          <a:ext cx="7596189" cy="3232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2063"/>
                <a:gridCol w="2532063"/>
                <a:gridCol w="2532063"/>
              </a:tblGrid>
              <a:tr h="5797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Adverb of place 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Adverb of time 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Adverb of manner 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</a:tr>
              <a:tr h="6402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Show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1" i="0" baseline="0" dirty="0" smtClean="0">
                          <a:solidFill>
                            <a:srgbClr val="00B0F0"/>
                          </a:solidFill>
                        </a:rPr>
                        <a:t>where</a:t>
                      </a:r>
                      <a:r>
                        <a:rPr lang="en-US" sz="1800" baseline="0" dirty="0" smtClean="0"/>
                        <a:t> something is happens.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Show </a:t>
                      </a:r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when</a:t>
                      </a:r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something is happens.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Show </a:t>
                      </a:r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how</a:t>
                      </a:r>
                      <a:r>
                        <a:rPr lang="en-US" sz="1800" dirty="0" smtClean="0"/>
                        <a:t> is happens.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</a:tr>
              <a:tr h="2012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 searched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everywhere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 am going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back</a:t>
                      </a:r>
                      <a:r>
                        <a:rPr lang="en-US" sz="1800" dirty="0" smtClean="0"/>
                        <a:t> to school.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She</a:t>
                      </a:r>
                      <a:r>
                        <a:rPr lang="en-US" sz="1800" baseline="0" dirty="0" smtClean="0"/>
                        <a:t> took the child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outside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She came at around 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9:30 pm</a:t>
                      </a:r>
                      <a:r>
                        <a:rPr lang="en-US" sz="18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I slept late the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previous</a:t>
                      </a:r>
                      <a:r>
                        <a:rPr lang="en-US" sz="1800" baseline="0" dirty="0" smtClean="0"/>
                        <a:t> night.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Now</a:t>
                      </a:r>
                      <a:r>
                        <a:rPr lang="en-US" sz="1800" baseline="0" dirty="0" smtClean="0"/>
                        <a:t> I am going to her home.</a:t>
                      </a:r>
                    </a:p>
                    <a:p>
                      <a:endParaRPr lang="en-US" sz="1800" dirty="0"/>
                    </a:p>
                  </a:txBody>
                  <a:tcPr marL="91438" marR="91438" marT="45747" marB="4574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He spokes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softly</a:t>
                      </a:r>
                      <a:r>
                        <a:rPr lang="en-US" sz="180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He ate the chocolate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greedily</a:t>
                      </a:r>
                      <a:r>
                        <a:rPr lang="en-US" sz="18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He swims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quickly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8" marR="91438" marT="45747" marB="45747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84985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99" y="3212978"/>
            <a:ext cx="2088232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31" y="3284985"/>
            <a:ext cx="2299319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32" y="4714876"/>
            <a:ext cx="2147868" cy="191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91" y="4797153"/>
            <a:ext cx="2160240" cy="190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53" y="4837248"/>
            <a:ext cx="2299319" cy="186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8" name="Audio 8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Audio 10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1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15888"/>
            <a:ext cx="7416800" cy="662622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49663" y="1304925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B0F0"/>
                </a:solidFill>
              </a:rPr>
              <a:t>A. Manner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0450" y="31178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B0F0"/>
                </a:solidFill>
              </a:rPr>
              <a:t>A. Time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00450" y="474503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B0F0"/>
                </a:solidFill>
              </a:rPr>
              <a:t>A. Place </a:t>
            </a:r>
          </a:p>
        </p:txBody>
      </p:sp>
      <p:pic>
        <p:nvPicPr>
          <p:cNvPr id="922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2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416800" cy="50688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7416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9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|4.1|60.8|10.4|16.4|2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16.8|20.7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190</Words>
  <Application>Microsoft Office PowerPoint</Application>
  <PresentationFormat>On-screen Show (4:3)</PresentationFormat>
  <Paragraphs>42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Diseño predeterminado</vt:lpstr>
      <vt:lpstr>PowerPoint Presentation</vt:lpstr>
      <vt:lpstr>Adverbs</vt:lpstr>
      <vt:lpstr>PowerPoint Presentation</vt:lpstr>
      <vt:lpstr>Adverbs with - ly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30</cp:revision>
  <dcterms:created xsi:type="dcterms:W3CDTF">2010-01-13T20:02:28Z</dcterms:created>
  <dcterms:modified xsi:type="dcterms:W3CDTF">2020-07-06T03:40:07Z</dcterms:modified>
</cp:coreProperties>
</file>